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69EEB-49A7-42AE-86E1-BE9E8AF7332E}" type="datetimeFigureOut">
              <a:rPr lang="en-US" smtClean="0"/>
              <a:pPr/>
              <a:t>1/23/2018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097D5-81B4-4EF6-97D7-3C27815437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ackagestour.com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762000"/>
            <a:ext cx="7620000" cy="1082551"/>
          </a:xfrm>
        </p:spPr>
        <p:txBody>
          <a:bodyPr>
            <a:noAutofit/>
          </a:bodyPr>
          <a:lstStyle/>
          <a:p>
            <a:pPr algn="r"/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utura Md BT" pitchFamily="34" charset="0"/>
              </a:rPr>
              <a:t>5 Top </a:t>
            </a:r>
            <a:r>
              <a:rPr lang="en-US" sz="40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Futura Md BT" pitchFamily="34" charset="0"/>
              </a:rPr>
              <a:t>Tourist </a:t>
            </a:r>
            <a:r>
              <a:rPr lang="en-US" sz="40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Futura Md BT" pitchFamily="34" charset="0"/>
              </a:rPr>
              <a:t>Places in 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utura Md BT" pitchFamily="34" charset="0"/>
              </a:rPr>
              <a:t>Kerala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  <a:latin typeface="Futura Md B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548680"/>
            <a:ext cx="5029200" cy="1066130"/>
          </a:xfrm>
        </p:spPr>
        <p:txBody>
          <a:bodyPr>
            <a:noAutofit/>
          </a:bodyPr>
          <a:lstStyle/>
          <a:p>
            <a:pPr algn="r"/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utura Md BT" pitchFamily="34" charset="0"/>
              </a:rPr>
              <a:t>Kerala Backwaters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Futura Md BT" pitchFamily="34" charset="0"/>
            </a:endParaRPr>
          </a:p>
        </p:txBody>
      </p:sp>
      <p:pic>
        <p:nvPicPr>
          <p:cNvPr id="1026" name="Picture 2" descr="C:\Users\SEO\Downloads\Kerala Backwat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2200"/>
            <a:ext cx="9144000" cy="4495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04800" y="2590799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One of the most tranquil and relaxing things you can enjoying in Kerala is take a trip in a houseboat along </a:t>
            </a:r>
            <a:r>
              <a:rPr lang="en-US" sz="2400" b="1" dirty="0" smtClean="0">
                <a:solidFill>
                  <a:srgbClr val="7030A0"/>
                </a:solidFill>
              </a:rPr>
              <a:t>the </a:t>
            </a:r>
            <a:r>
              <a:rPr lang="en-US" sz="2400" b="1" dirty="0" smtClean="0">
                <a:solidFill>
                  <a:srgbClr val="7030A0"/>
                </a:solidFill>
              </a:rPr>
              <a:t>palm-fringed Kerala canals, known as the backwaters.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err="1" smtClean="0"/>
              <a:t>Munner</a:t>
            </a:r>
            <a:endParaRPr lang="en-US" sz="3600" b="1" dirty="0"/>
          </a:p>
        </p:txBody>
      </p:sp>
      <p:pic>
        <p:nvPicPr>
          <p:cNvPr id="2050" name="Picture 2" descr="C:\Users\SEO\Downloads\Munnar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914400"/>
            <a:ext cx="7010400" cy="3810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 rot="10800000" flipV="1">
            <a:off x="2895599" y="4876800"/>
            <a:ext cx="6248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7030A0"/>
                </a:solidFill>
              </a:rPr>
              <a:t>Munnar</a:t>
            </a:r>
            <a:r>
              <a:rPr lang="en-US" sz="2400" b="1" dirty="0" smtClean="0">
                <a:solidFill>
                  <a:srgbClr val="7030A0"/>
                </a:solidFill>
              </a:rPr>
              <a:t> is very beautiful place in </a:t>
            </a:r>
            <a:r>
              <a:rPr lang="en-US" sz="2400" b="1" dirty="0" err="1" smtClean="0">
                <a:solidFill>
                  <a:srgbClr val="7030A0"/>
                </a:solidFill>
              </a:rPr>
              <a:t>kerala</a:t>
            </a:r>
            <a:r>
              <a:rPr lang="en-US" sz="2400" b="1" dirty="0" smtClean="0">
                <a:solidFill>
                  <a:srgbClr val="7030A0"/>
                </a:solidFill>
              </a:rPr>
              <a:t>. If you like tea, a visit to </a:t>
            </a:r>
            <a:r>
              <a:rPr lang="en-US" sz="2400" b="1" dirty="0" err="1" smtClean="0">
                <a:solidFill>
                  <a:srgbClr val="7030A0"/>
                </a:solidFill>
              </a:rPr>
              <a:t>Munnar</a:t>
            </a:r>
            <a:r>
              <a:rPr lang="en-US" sz="2400" b="1" dirty="0" smtClean="0">
                <a:solidFill>
                  <a:srgbClr val="7030A0"/>
                </a:solidFill>
              </a:rPr>
              <a:t> is a must. See tea being picked </a:t>
            </a:r>
            <a:r>
              <a:rPr lang="en-US" sz="2400" b="1" dirty="0" smtClean="0">
                <a:solidFill>
                  <a:srgbClr val="7030A0"/>
                </a:solidFill>
              </a:rPr>
              <a:t>and </a:t>
            </a:r>
            <a:r>
              <a:rPr lang="en-US" sz="2400" b="1" dirty="0" smtClean="0">
                <a:solidFill>
                  <a:srgbClr val="7030A0"/>
                </a:solidFill>
              </a:rPr>
              <a:t>processed, and try fresh tea straight from the </a:t>
            </a:r>
            <a:r>
              <a:rPr lang="en-US" sz="2400" b="1" dirty="0" smtClean="0">
                <a:solidFill>
                  <a:srgbClr val="7030A0"/>
                </a:solidFill>
              </a:rPr>
              <a:t>gardens 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1800" y="725269"/>
            <a:ext cx="6172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                                 </a:t>
            </a:r>
            <a:r>
              <a:rPr lang="en-US" sz="3600" b="1" dirty="0" err="1" smtClean="0"/>
              <a:t>Wayanad</a:t>
            </a:r>
            <a:endParaRPr lang="en-US" sz="3600" b="1" dirty="0"/>
          </a:p>
        </p:txBody>
      </p:sp>
      <p:pic>
        <p:nvPicPr>
          <p:cNvPr id="3074" name="Picture 2" descr="C:\Users\SEO\Downloads\Wayan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9144000" cy="3124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548640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7030A0"/>
                </a:solidFill>
              </a:rPr>
              <a:t>Wayanad</a:t>
            </a:r>
            <a:r>
              <a:rPr lang="en-US" sz="2400" b="1" dirty="0" smtClean="0">
                <a:solidFill>
                  <a:srgbClr val="7030A0"/>
                </a:solidFill>
              </a:rPr>
              <a:t> is a bright green mountainous region that stretches along the Western Ghats. It has a great deal of </a:t>
            </a:r>
            <a:r>
              <a:rPr lang="en-US" sz="2400" b="1" dirty="0" smtClean="0">
                <a:solidFill>
                  <a:srgbClr val="7030A0"/>
                </a:solidFill>
              </a:rPr>
              <a:t>scenic </a:t>
            </a:r>
            <a:r>
              <a:rPr lang="en-US" sz="2400" b="1" dirty="0" smtClean="0">
                <a:solidFill>
                  <a:srgbClr val="7030A0"/>
                </a:solidFill>
              </a:rPr>
              <a:t>appeal.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52800" y="533400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              </a:t>
            </a:r>
            <a:r>
              <a:rPr lang="en-US" sz="3600" b="1" dirty="0" err="1" smtClean="0"/>
              <a:t>Periyar</a:t>
            </a:r>
            <a:r>
              <a:rPr lang="en-US" sz="3600" b="1" dirty="0" smtClean="0"/>
              <a:t> </a:t>
            </a:r>
            <a:r>
              <a:rPr lang="en-US" sz="3600" b="1" dirty="0" smtClean="0"/>
              <a:t>National Park</a:t>
            </a:r>
            <a:endParaRPr lang="en-US" sz="3600" b="1" dirty="0"/>
          </a:p>
        </p:txBody>
      </p:sp>
      <p:pic>
        <p:nvPicPr>
          <p:cNvPr id="4098" name="Picture 2" descr="C:\Users\SEO\Downloads\Periyar National Park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2200"/>
            <a:ext cx="9144000" cy="2667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52400" y="51816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7030A0"/>
                </a:solidFill>
              </a:rPr>
              <a:t>Periyar</a:t>
            </a:r>
            <a:r>
              <a:rPr lang="en-US" sz="2400" b="1" dirty="0" smtClean="0">
                <a:solidFill>
                  <a:srgbClr val="7030A0"/>
                </a:solidFill>
              </a:rPr>
              <a:t> National Park is very famous in </a:t>
            </a:r>
            <a:r>
              <a:rPr lang="en-US" sz="2400" b="1" dirty="0" err="1" smtClean="0">
                <a:solidFill>
                  <a:srgbClr val="7030A0"/>
                </a:solidFill>
              </a:rPr>
              <a:t>kerala</a:t>
            </a:r>
            <a:r>
              <a:rPr lang="en-US" sz="2400" b="1" dirty="0" smtClean="0">
                <a:solidFill>
                  <a:srgbClr val="7030A0"/>
                </a:solidFill>
              </a:rPr>
              <a:t>. </a:t>
            </a:r>
            <a:r>
              <a:rPr lang="en-US" sz="2400" b="1" dirty="0" err="1" smtClean="0">
                <a:solidFill>
                  <a:srgbClr val="7030A0"/>
                </a:solidFill>
              </a:rPr>
              <a:t>Periyar</a:t>
            </a:r>
            <a:r>
              <a:rPr lang="en-US" sz="2400" b="1" dirty="0" smtClean="0">
                <a:solidFill>
                  <a:srgbClr val="7030A0"/>
                </a:solidFill>
              </a:rPr>
              <a:t> is known for its elephants, and 30 minute elephant </a:t>
            </a:r>
            <a:r>
              <a:rPr lang="en-US" sz="2400" b="1" dirty="0" smtClean="0">
                <a:solidFill>
                  <a:srgbClr val="7030A0"/>
                </a:solidFill>
              </a:rPr>
              <a:t>rides </a:t>
            </a:r>
            <a:r>
              <a:rPr lang="en-US" sz="2400" b="1" dirty="0" smtClean="0">
                <a:solidFill>
                  <a:srgbClr val="7030A0"/>
                </a:solidFill>
              </a:rPr>
              <a:t>through the jungle are offered.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81609" y="457200"/>
            <a:ext cx="4605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            </a:t>
            </a:r>
            <a:r>
              <a:rPr lang="en-US" sz="3600" b="1" dirty="0" err="1" smtClean="0"/>
              <a:t>Kovalam</a:t>
            </a:r>
            <a:endParaRPr lang="en-US" sz="3600" b="1" dirty="0"/>
          </a:p>
        </p:txBody>
      </p:sp>
      <p:pic>
        <p:nvPicPr>
          <p:cNvPr id="5122" name="Picture 2" descr="C:\Users\SEO\Downloads\Koval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2200"/>
            <a:ext cx="9144000" cy="2971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52400" y="54102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7030A0"/>
                </a:solidFill>
              </a:rPr>
              <a:t>Kovalam</a:t>
            </a:r>
            <a:r>
              <a:rPr lang="en-US" sz="2400" b="1" dirty="0" smtClean="0">
                <a:solidFill>
                  <a:srgbClr val="7030A0"/>
                </a:solidFill>
              </a:rPr>
              <a:t> is yet another stunning location in Kerala. Situated 16 </a:t>
            </a:r>
            <a:r>
              <a:rPr lang="en-US" sz="2400" b="1" dirty="0" err="1" smtClean="0">
                <a:solidFill>
                  <a:srgbClr val="7030A0"/>
                </a:solidFill>
              </a:rPr>
              <a:t>kms</a:t>
            </a:r>
            <a:r>
              <a:rPr lang="en-US" sz="2400" b="1" dirty="0" smtClean="0">
                <a:solidFill>
                  <a:srgbClr val="7030A0"/>
                </a:solidFill>
              </a:rPr>
              <a:t> away from the city of Trivandrum, </a:t>
            </a:r>
            <a:r>
              <a:rPr lang="en-US" sz="2400" b="1" dirty="0" err="1" smtClean="0">
                <a:solidFill>
                  <a:srgbClr val="7030A0"/>
                </a:solidFill>
              </a:rPr>
              <a:t>Kovalam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</a:rPr>
              <a:t>has </a:t>
            </a:r>
            <a:r>
              <a:rPr lang="en-US" sz="2400" b="1" dirty="0" smtClean="0">
                <a:solidFill>
                  <a:srgbClr val="7030A0"/>
                </a:solidFill>
              </a:rPr>
              <a:t>three enchanting beaches.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EO\Downloads\Contact_Us_Bann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36888"/>
            <a:ext cx="7543800" cy="138271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4749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7030A0"/>
                </a:solidFill>
                <a:hlinkClick r:id="rId3"/>
              </a:rPr>
              <a:t>https://packagestour.com/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163</Words>
  <Application>Microsoft Office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Тема Office</vt:lpstr>
      <vt:lpstr>5 Top Tourist Places in Kerala</vt:lpstr>
      <vt:lpstr>Kerala Backwaters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1</dc:creator>
  <cp:lastModifiedBy>Hunny Tyagi</cp:lastModifiedBy>
  <cp:revision>10</cp:revision>
  <dcterms:created xsi:type="dcterms:W3CDTF">2013-08-07T08:25:19Z</dcterms:created>
  <dcterms:modified xsi:type="dcterms:W3CDTF">2018-01-23T09:53:15Z</dcterms:modified>
</cp:coreProperties>
</file>